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 showGuides="1">
      <p:cViewPr varScale="1">
        <p:scale>
          <a:sx n="70" d="100"/>
          <a:sy n="70" d="100"/>
        </p:scale>
        <p:origin x="3204" y="84"/>
      </p:cViewPr>
      <p:guideLst>
        <p:guide orient="horz" pos="9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D639-E6E6-D24B-9BCF-6B12BC278E19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A17-1F8D-4C4C-8D69-5C096FE73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744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D639-E6E6-D24B-9BCF-6B12BC278E19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A17-1F8D-4C4C-8D69-5C096FE73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35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D639-E6E6-D24B-9BCF-6B12BC278E19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A17-1F8D-4C4C-8D69-5C096FE73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852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D639-E6E6-D24B-9BCF-6B12BC278E19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A17-1F8D-4C4C-8D69-5C096FE73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7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D639-E6E6-D24B-9BCF-6B12BC278E19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A17-1F8D-4C4C-8D69-5C096FE73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34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D639-E6E6-D24B-9BCF-6B12BC278E19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A17-1F8D-4C4C-8D69-5C096FE73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336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D639-E6E6-D24B-9BCF-6B12BC278E19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A17-1F8D-4C4C-8D69-5C096FE73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477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D639-E6E6-D24B-9BCF-6B12BC278E19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A17-1F8D-4C4C-8D69-5C096FE73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13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D639-E6E6-D24B-9BCF-6B12BC278E19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A17-1F8D-4C4C-8D69-5C096FE73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97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D639-E6E6-D24B-9BCF-6B12BC278E19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A17-1F8D-4C4C-8D69-5C096FE73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93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D639-E6E6-D24B-9BCF-6B12BC278E19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A17-1F8D-4C4C-8D69-5C096FE73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80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DD639-E6E6-D24B-9BCF-6B12BC278E19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82A17-1F8D-4C4C-8D69-5C096FE73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88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m50.com.br/confer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m50.com.br/confer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E617971-CF3A-1B4F-82DF-0ADBA4D67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51" y="2159951"/>
            <a:ext cx="4892837" cy="6762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A35750-EBD5-9843-9BEA-CF0B074D226A}"/>
              </a:ext>
            </a:extLst>
          </p:cNvPr>
          <p:cNvSpPr txBox="1"/>
          <p:nvPr/>
        </p:nvSpPr>
        <p:spPr>
          <a:xfrm>
            <a:off x="626720" y="252249"/>
            <a:ext cx="5253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Passo: Acesse </a:t>
            </a:r>
            <a:r>
              <a:rPr lang="pt-BR" dirty="0"/>
              <a:t>o site </a:t>
            </a:r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vm50.com.br/conferp</a:t>
            </a:r>
            <a:endParaRPr lang="pt-BR" dirty="0" smtClean="0"/>
          </a:p>
          <a:p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Digite seu CPF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Clique em “Esqueci a senha”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Você receberá uma senha provisória por </a:t>
            </a:r>
            <a:r>
              <a:rPr lang="pt-BR" dirty="0" err="1"/>
              <a:t>email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2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8C9BE-B607-7244-8152-EC2BFDEDF3AA}"/>
              </a:ext>
            </a:extLst>
          </p:cNvPr>
          <p:cNvSpPr txBox="1"/>
          <p:nvPr/>
        </p:nvSpPr>
        <p:spPr>
          <a:xfrm>
            <a:off x="626719" y="252249"/>
            <a:ext cx="6231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/>
              <a:t>A sua escolha aparecerá na caixa branca logo abaixo das opções.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Se estiver correto, clique em “Confirmar”</a:t>
            </a:r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E79D2ED-AD50-3F4D-B71E-51C7ABD3C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74" y="1460500"/>
            <a:ext cx="5618251" cy="844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7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8C9BE-B607-7244-8152-EC2BFDEDF3AA}"/>
              </a:ext>
            </a:extLst>
          </p:cNvPr>
          <p:cNvSpPr txBox="1"/>
          <p:nvPr/>
        </p:nvSpPr>
        <p:spPr>
          <a:xfrm>
            <a:off x="626719" y="252249"/>
            <a:ext cx="6231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/>
              <a:t>Seu voto foi computado. Imprima esta tela ou baixe o comprovante, se desejar.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BF06A3A-EA9A-FD49-BC02-2CB370892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19" y="1489124"/>
            <a:ext cx="5604562" cy="842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A3FD78F-8548-5E46-AA5E-A6838D7D8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948" y="2311375"/>
            <a:ext cx="4623687" cy="6699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98C9BE-B607-7244-8152-EC2BFDEDF3AA}"/>
              </a:ext>
            </a:extLst>
          </p:cNvPr>
          <p:cNvSpPr txBox="1"/>
          <p:nvPr/>
        </p:nvSpPr>
        <p:spPr>
          <a:xfrm>
            <a:off x="626719" y="252249"/>
            <a:ext cx="62312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2º Passo : Alterar a senha provisória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Acesse </a:t>
            </a:r>
            <a:r>
              <a:rPr lang="pt-BR" dirty="0"/>
              <a:t>novamente o site </a:t>
            </a:r>
            <a:r>
              <a:rPr lang="pt-BR" dirty="0">
                <a:hlinkClick r:id="rId3"/>
              </a:rPr>
              <a:t>https://vm50.com.br/conferp</a:t>
            </a: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Escolha a sua Região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Digite seu CPF e a senha provisória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Clique em “Acessar”</a:t>
            </a:r>
          </a:p>
        </p:txBody>
      </p:sp>
    </p:spTree>
    <p:extLst>
      <p:ext uri="{BB962C8B-B14F-4D97-AF65-F5344CB8AC3E}">
        <p14:creationId xmlns:p14="http://schemas.microsoft.com/office/powerpoint/2010/main" val="107002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8C9BE-B607-7244-8152-EC2BFDEDF3AA}"/>
              </a:ext>
            </a:extLst>
          </p:cNvPr>
          <p:cNvSpPr txBox="1"/>
          <p:nvPr/>
        </p:nvSpPr>
        <p:spPr>
          <a:xfrm>
            <a:off x="626719" y="252249"/>
            <a:ext cx="62312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3º Passo: crie sua senha pessoal</a:t>
            </a:r>
          </a:p>
          <a:p>
            <a:endParaRPr lang="pt-BR" dirty="0" smtClean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Escolha </a:t>
            </a:r>
            <a:r>
              <a:rPr lang="pt-BR" dirty="0"/>
              <a:t>uma senha pessoal e intransferível e digite no primeiro campo.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Redigite-a no próximo 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Clique em “Trocar”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066F99D-D7E0-024A-A439-0C12F1EAF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62" y="2006575"/>
            <a:ext cx="5219499" cy="725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8C9BE-B607-7244-8152-EC2BFDEDF3AA}"/>
              </a:ext>
            </a:extLst>
          </p:cNvPr>
          <p:cNvSpPr txBox="1"/>
          <p:nvPr/>
        </p:nvSpPr>
        <p:spPr>
          <a:xfrm>
            <a:off x="626720" y="252249"/>
            <a:ext cx="5787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4º Passo: Concluindo a criação de senha e acesso ao teste de votação</a:t>
            </a:r>
            <a:endParaRPr lang="pt-BR" dirty="0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7F0DF2C-9C41-0845-9E74-D39C9BC09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08" y="1599048"/>
            <a:ext cx="4899359" cy="736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8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A3FD78F-8548-5E46-AA5E-A6838D7D8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576" y="1889991"/>
            <a:ext cx="4567565" cy="68660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98C9BE-B607-7244-8152-EC2BFDEDF3AA}"/>
              </a:ext>
            </a:extLst>
          </p:cNvPr>
          <p:cNvSpPr txBox="1"/>
          <p:nvPr/>
        </p:nvSpPr>
        <p:spPr>
          <a:xfrm>
            <a:off x="626719" y="252249"/>
            <a:ext cx="62312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5º Passo: Acesso à votação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Escolha </a:t>
            </a:r>
            <a:r>
              <a:rPr lang="pt-BR" dirty="0"/>
              <a:t>a sua Região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Digite seu CPF e a senha criada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Clique em “Acessar”</a:t>
            </a:r>
          </a:p>
        </p:txBody>
      </p:sp>
    </p:spTree>
    <p:extLst>
      <p:ext uri="{BB962C8B-B14F-4D97-AF65-F5344CB8AC3E}">
        <p14:creationId xmlns:p14="http://schemas.microsoft.com/office/powerpoint/2010/main" val="143999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8C9BE-B607-7244-8152-EC2BFDEDF3AA}"/>
              </a:ext>
            </a:extLst>
          </p:cNvPr>
          <p:cNvSpPr txBox="1"/>
          <p:nvPr/>
        </p:nvSpPr>
        <p:spPr>
          <a:xfrm>
            <a:off x="626719" y="252249"/>
            <a:ext cx="6231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6º Passo: Voto para o Conselho Federal</a:t>
            </a:r>
          </a:p>
          <a:p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Marque sua opção de voto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Confirme</a:t>
            </a:r>
            <a:endParaRPr lang="pt-BR" dirty="0"/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874F3EC-67AB-D84B-9F79-80E4A6A0B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194" y="1917701"/>
            <a:ext cx="4770329" cy="717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2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8C9BE-B607-7244-8152-EC2BFDEDF3AA}"/>
              </a:ext>
            </a:extLst>
          </p:cNvPr>
          <p:cNvSpPr txBox="1"/>
          <p:nvPr/>
        </p:nvSpPr>
        <p:spPr>
          <a:xfrm>
            <a:off x="626719" y="252249"/>
            <a:ext cx="62312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7º Passo</a:t>
            </a:r>
            <a:r>
              <a:rPr lang="pt-BR" smtClean="0"/>
              <a:t>: Confirmação </a:t>
            </a:r>
            <a:r>
              <a:rPr lang="pt-BR" dirty="0" smtClean="0"/>
              <a:t>do voto no Conselho Federal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A </a:t>
            </a:r>
            <a:r>
              <a:rPr lang="pt-BR" dirty="0"/>
              <a:t>sua escolha aparecerá na caixa branca logo abaixo das opções.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Se estiver correto, clique em “Confirmar”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5FAC7B3-A12D-334B-AA98-B4045A47E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302" y="2243078"/>
            <a:ext cx="4489360" cy="674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8C9BE-B607-7244-8152-EC2BFDEDF3AA}"/>
              </a:ext>
            </a:extLst>
          </p:cNvPr>
          <p:cNvSpPr txBox="1"/>
          <p:nvPr/>
        </p:nvSpPr>
        <p:spPr>
          <a:xfrm>
            <a:off x="626719" y="252249"/>
            <a:ext cx="6231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/>
              <a:t>Por alguns segundos, a mensagem de “Voto para o federal computado com sucesso.” aparecerá.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093CF8D-EA32-DA4B-8A1D-ADA217913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19" y="1460500"/>
            <a:ext cx="5636093" cy="84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8C9BE-B607-7244-8152-EC2BFDEDF3AA}"/>
              </a:ext>
            </a:extLst>
          </p:cNvPr>
          <p:cNvSpPr txBox="1"/>
          <p:nvPr/>
        </p:nvSpPr>
        <p:spPr>
          <a:xfrm>
            <a:off x="626719" y="252249"/>
            <a:ext cx="6231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/>
              <a:t>Escolha a a chapa para o Regional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8D4751F-7AB9-3547-902F-76DAB47B0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19" y="1481077"/>
            <a:ext cx="5604562" cy="842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</TotalTime>
  <Words>225</Words>
  <Application>Microsoft Office PowerPoint</Application>
  <PresentationFormat>Papel A4 (210 x 297 mm)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Valnei Lorenzetti</dc:creator>
  <cp:lastModifiedBy>win10</cp:lastModifiedBy>
  <cp:revision>8</cp:revision>
  <dcterms:created xsi:type="dcterms:W3CDTF">2021-09-30T12:10:25Z</dcterms:created>
  <dcterms:modified xsi:type="dcterms:W3CDTF">2021-09-30T19:54:43Z</dcterms:modified>
</cp:coreProperties>
</file>